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91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30E8300-96E5-B0A9-AB05-7FBE560181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F76D9572-959A-D846-94B1-61236750CAF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11B4EE7D-698F-1AE9-E815-3A481393C3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84D0AD66-BCF5-D0EA-ECC5-BCBFF60817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E95CD2F6-8F2F-AC2A-A205-AC96C738F8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50506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80BC9D2-46C9-7F74-612B-C9DFC88CCE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45B793E7-35D3-F2A7-D40D-327C40F7D0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4A2AD3B7-5CD6-540C-B449-FABF6AA9C1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EBFB8A42-7875-17F0-8F51-3CF0254493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8DC142A6-A116-CE03-77C1-CD835571ED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125359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>
            <a:extLst>
              <a:ext uri="{FF2B5EF4-FFF2-40B4-BE49-F238E27FC236}">
                <a16:creationId xmlns:a16="http://schemas.microsoft.com/office/drawing/2014/main" id="{987D702C-B434-D4C8-0E4C-E3B5CB80A1F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>
            <a:extLst>
              <a:ext uri="{FF2B5EF4-FFF2-40B4-BE49-F238E27FC236}">
                <a16:creationId xmlns:a16="http://schemas.microsoft.com/office/drawing/2014/main" id="{639F80FA-49CA-219E-BCF9-200C4406285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A2C1533E-32A4-88EB-1760-5BB3F29659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EFB89478-BFD7-EAA9-A1C7-E89280DBF6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621F9957-BA4E-CA29-9D01-E23C7EA73E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03738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2C6C2781-7C26-9E6E-481C-585E0C3934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A4BB2FCE-7BC3-9C5E-6F72-5D551EC2A4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0C328AC4-AAF7-08CE-A89E-C97291AC31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1A1C6E76-4D54-932B-AD77-04F374D123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B8766961-BD54-4A39-17B8-4698E1A8AB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596885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0F439BA-AB6D-BE32-68E5-8F27BDC434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3BE1DD05-513B-0384-34F2-453C47C37D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0D8C9F49-2C07-F24A-539C-56976E1AD0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A349DBF8-7308-46E3-44B1-7FDAE08C4A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03A14630-3225-D40A-21CB-E8849D5E8D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376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1223F99B-35AC-93D3-5DEB-64F6CFCE4A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DDBDCA08-E488-FCE1-D296-D4DB21F119F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37E1A3A9-F967-6547-5A43-A5CBC33DDD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C1A70CC3-C2F0-2802-4288-0FFAF99497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38956DA9-2C03-6FF5-6929-78B285125E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DA985133-0471-ABEF-1F2E-B66CA21ECD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563808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5C92C1A2-878F-B180-9FA2-705CAB860C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FD12EE14-4D3C-BC39-9E80-0413050976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0D35D0ED-4132-688A-6CC2-8DBA3A356F3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text 4">
            <a:extLst>
              <a:ext uri="{FF2B5EF4-FFF2-40B4-BE49-F238E27FC236}">
                <a16:creationId xmlns:a16="http://schemas.microsoft.com/office/drawing/2014/main" id="{22C7C905-033A-6092-86ED-6E4D020B0AF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6" name="Zástupný obsah 5">
            <a:extLst>
              <a:ext uri="{FF2B5EF4-FFF2-40B4-BE49-F238E27FC236}">
                <a16:creationId xmlns:a16="http://schemas.microsoft.com/office/drawing/2014/main" id="{BBDEF78E-A26F-93C7-0EB3-239B91FB9F2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7" name="Zástupný symbol pro datum 6">
            <a:extLst>
              <a:ext uri="{FF2B5EF4-FFF2-40B4-BE49-F238E27FC236}">
                <a16:creationId xmlns:a16="http://schemas.microsoft.com/office/drawing/2014/main" id="{2F1C8C7B-A947-AA70-9746-A923CC375F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8" name="Zástupný symbol pro zápatí 7">
            <a:extLst>
              <a:ext uri="{FF2B5EF4-FFF2-40B4-BE49-F238E27FC236}">
                <a16:creationId xmlns:a16="http://schemas.microsoft.com/office/drawing/2014/main" id="{02C32630-0379-08C4-209C-D6FDF57CAB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>
            <a:extLst>
              <a:ext uri="{FF2B5EF4-FFF2-40B4-BE49-F238E27FC236}">
                <a16:creationId xmlns:a16="http://schemas.microsoft.com/office/drawing/2014/main" id="{81946133-3F96-DB23-E093-F649532A6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85463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2C9E287-8BE0-DE07-F8FE-F3D3E50C68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datum 2">
            <a:extLst>
              <a:ext uri="{FF2B5EF4-FFF2-40B4-BE49-F238E27FC236}">
                <a16:creationId xmlns:a16="http://schemas.microsoft.com/office/drawing/2014/main" id="{0DD24634-158C-0CE3-0335-AC0F84F012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4" name="Zástupný symbol pro zápatí 3">
            <a:extLst>
              <a:ext uri="{FF2B5EF4-FFF2-40B4-BE49-F238E27FC236}">
                <a16:creationId xmlns:a16="http://schemas.microsoft.com/office/drawing/2014/main" id="{5042115D-A97B-CB84-3E77-7DE412BABC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D31427BA-A97F-7859-1CAA-F1AB85CAA8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739674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>
            <a:extLst>
              <a:ext uri="{FF2B5EF4-FFF2-40B4-BE49-F238E27FC236}">
                <a16:creationId xmlns:a16="http://schemas.microsoft.com/office/drawing/2014/main" id="{996E45FB-6642-609C-0CB7-3FF2C5A1AC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3" name="Zástupný symbol pro zápatí 2">
            <a:extLst>
              <a:ext uri="{FF2B5EF4-FFF2-40B4-BE49-F238E27FC236}">
                <a16:creationId xmlns:a16="http://schemas.microsoft.com/office/drawing/2014/main" id="{857795E9-98E8-97BB-6588-E8A7C0DEDC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4F696515-1E7D-2B3E-150B-619EB9BCB7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664428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363584A1-E825-B6C4-0D3B-4C7C2C6598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919667CD-80FB-2FB4-FDE7-8FFC356CEC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D9CA3294-D5B7-6DC4-55E6-D96B863770B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0D7D2074-F691-246C-1BFB-8C06B8E1E6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C7BE950C-10A7-C065-23E8-9B214A699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F4248871-9AA9-8324-7134-24E8719388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713751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8BECAC4C-632B-8C76-AD00-A0F6E4C49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obrázku 2">
            <a:extLst>
              <a:ext uri="{FF2B5EF4-FFF2-40B4-BE49-F238E27FC236}">
                <a16:creationId xmlns:a16="http://schemas.microsoft.com/office/drawing/2014/main" id="{BCFC8B49-D66D-B5A6-D49B-C676BE9719E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text 3">
            <a:extLst>
              <a:ext uri="{FF2B5EF4-FFF2-40B4-BE49-F238E27FC236}">
                <a16:creationId xmlns:a16="http://schemas.microsoft.com/office/drawing/2014/main" id="{94BA63F6-9951-A00E-8A4F-FBBFE44EC21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5" name="Zástupný symbol pro datum 4">
            <a:extLst>
              <a:ext uri="{FF2B5EF4-FFF2-40B4-BE49-F238E27FC236}">
                <a16:creationId xmlns:a16="http://schemas.microsoft.com/office/drawing/2014/main" id="{B494B55E-9041-5081-875E-E528632FCB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6" name="Zástupný symbol pro zápatí 5">
            <a:extLst>
              <a:ext uri="{FF2B5EF4-FFF2-40B4-BE49-F238E27FC236}">
                <a16:creationId xmlns:a16="http://schemas.microsoft.com/office/drawing/2014/main" id="{00D20B7E-2A44-0FA4-C061-60DF0FF7CE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>
            <a:extLst>
              <a:ext uri="{FF2B5EF4-FFF2-40B4-BE49-F238E27FC236}">
                <a16:creationId xmlns:a16="http://schemas.microsoft.com/office/drawing/2014/main" id="{51A4A8E6-EA26-D2BC-6241-FC1C9E7FFD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167824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nadpis 1">
            <a:extLst>
              <a:ext uri="{FF2B5EF4-FFF2-40B4-BE49-F238E27FC236}">
                <a16:creationId xmlns:a16="http://schemas.microsoft.com/office/drawing/2014/main" id="{1B0344A4-2795-6F52-BC25-1FE1B5F1C5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text 2">
            <a:extLst>
              <a:ext uri="{FF2B5EF4-FFF2-40B4-BE49-F238E27FC236}">
                <a16:creationId xmlns:a16="http://schemas.microsoft.com/office/drawing/2014/main" id="{7A8FDB12-A5F9-2068-559C-8496B36FC1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>
            <a:extLst>
              <a:ext uri="{FF2B5EF4-FFF2-40B4-BE49-F238E27FC236}">
                <a16:creationId xmlns:a16="http://schemas.microsoft.com/office/drawing/2014/main" id="{96F9ECBF-4F49-B54B-06B5-F809F6235C4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66AF4A-B0AD-4C9E-90ED-4DC9A759C09C}" type="datetimeFigureOut">
              <a:rPr lang="cs-CZ" smtClean="0"/>
              <a:t>18.06.2025</a:t>
            </a:fld>
            <a:endParaRPr lang="cs-CZ"/>
          </a:p>
        </p:txBody>
      </p:sp>
      <p:sp>
        <p:nvSpPr>
          <p:cNvPr id="5" name="Zástupný symbol pro zápatí 4">
            <a:extLst>
              <a:ext uri="{FF2B5EF4-FFF2-40B4-BE49-F238E27FC236}">
                <a16:creationId xmlns:a16="http://schemas.microsoft.com/office/drawing/2014/main" id="{E6816C3D-F408-41D8-D5BD-F6ED1D144DC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>
            <a:extLst>
              <a:ext uri="{FF2B5EF4-FFF2-40B4-BE49-F238E27FC236}">
                <a16:creationId xmlns:a16="http://schemas.microsoft.com/office/drawing/2014/main" id="{48171EEA-87AC-DC0E-8576-34E07421866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9FC7AB1-74E1-4CDE-B0A9-107A2B9CEBAE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451547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BEF9B944-E1C1-6ABA-1040-CD581272B43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/>
              <a:t>Komponenta prijem-f6.pptx</a:t>
            </a:r>
            <a:endParaRPr lang="cs-CZ" dirty="0"/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4CA275DE-2B98-5D29-3B39-B8AFBD2B1EC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/>
              <a:t>Testovací komponenta Atestačního střediska</a:t>
            </a:r>
            <a:br>
              <a:rPr lang="cs-CZ" dirty="0"/>
            </a:br>
            <a:r>
              <a:rPr lang="cs-CZ" dirty="0"/>
              <a:t>Česká agentura pro standardizaci</a:t>
            </a:r>
          </a:p>
        </p:txBody>
      </p:sp>
    </p:spTree>
    <p:extLst>
      <p:ext uri="{BB962C8B-B14F-4D97-AF65-F5344CB8AC3E}">
        <p14:creationId xmlns:p14="http://schemas.microsoft.com/office/powerpoint/2010/main" val="1763446274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</Words>
  <Application>Microsoft Office PowerPoint</Application>
  <PresentationFormat>Širokoúhlá obrazovka</PresentationFormat>
  <Paragraphs>2</Paragraphs>
  <Slides>1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Motiv Office</vt:lpstr>
      <vt:lpstr>Komponenta prijem-f6.pptx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Tomáš Bezouška</dc:creator>
  <cp:lastModifiedBy>Tomáš Bezouška</cp:lastModifiedBy>
  <cp:revision>2</cp:revision>
  <dcterms:created xsi:type="dcterms:W3CDTF">2025-06-18T07:19:45Z</dcterms:created>
  <dcterms:modified xsi:type="dcterms:W3CDTF">2025-06-18T07:20:45Z</dcterms:modified>
</cp:coreProperties>
</file>

<file path=docProps/thumbnail.jpeg>
</file>